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79" r:id="rId3"/>
    <p:sldId id="280" r:id="rId4"/>
    <p:sldId id="259" r:id="rId5"/>
    <p:sldId id="261" r:id="rId6"/>
    <p:sldId id="281" r:id="rId7"/>
    <p:sldId id="282" r:id="rId8"/>
    <p:sldId id="264" r:id="rId9"/>
    <p:sldId id="265" r:id="rId10"/>
    <p:sldId id="283" r:id="rId11"/>
    <p:sldId id="284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1D5FC-75B2-4E72-914A-69A5F0AB8E55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C96C-5FCD-45A6-89CC-75E0DD3BA27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http://www.youtube.com/watch?v=duUL3p8-bOU&amp;feature=related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6BC96C-5FCD-45A6-89CC-75E0DD3BA27F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62EFD-06D7-49A1-9DAE-722EC8FAB35A}" type="datetimeFigureOut">
              <a:rPr lang="en-US" smtClean="0"/>
              <a:t>11/11/2010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9A5E9-E49B-4BCA-A873-6D1AB1D9168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817179"/>
            <a:ext cx="9144000" cy="5202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676400"/>
            <a:ext cx="606742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600200"/>
            <a:ext cx="607695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763" y="1828800"/>
            <a:ext cx="6086475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819275"/>
            <a:ext cx="60960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809750"/>
            <a:ext cx="6096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050" y="1814513"/>
            <a:ext cx="6057900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9238" y="1743075"/>
            <a:ext cx="610552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9238" y="1809750"/>
            <a:ext cx="61055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050" y="1828800"/>
            <a:ext cx="60579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813" y="1804988"/>
            <a:ext cx="60483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752600"/>
            <a:ext cx="53877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3050" y="1804988"/>
            <a:ext cx="60579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763" y="1814513"/>
            <a:ext cx="60864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33525" y="1804988"/>
            <a:ext cx="60769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76400"/>
            <a:ext cx="56102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00200"/>
            <a:ext cx="6600258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981200"/>
            <a:ext cx="60674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828800"/>
            <a:ext cx="51816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1905000"/>
            <a:ext cx="533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8763" y="1804988"/>
            <a:ext cx="6086475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781175"/>
            <a:ext cx="607695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64</Words>
  <Application>Microsoft Office PowerPoint</Application>
  <PresentationFormat>On-screen Show (4:3)</PresentationFormat>
  <Paragraphs>32</Paragraphs>
  <Slides>22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Veronica</dc:creator>
  <cp:lastModifiedBy>Veronica</cp:lastModifiedBy>
  <cp:revision>4</cp:revision>
  <dcterms:created xsi:type="dcterms:W3CDTF">2010-11-11T22:40:52Z</dcterms:created>
  <dcterms:modified xsi:type="dcterms:W3CDTF">2010-11-11T23:31:44Z</dcterms:modified>
</cp:coreProperties>
</file>